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1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8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02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1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7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71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87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05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3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4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49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3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1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0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6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5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bmp"/><Relationship Id="rId2" Type="http://schemas.openxmlformats.org/officeDocument/2006/relationships/image" Target="../media/image19.b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b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bmp"/><Relationship Id="rId2" Type="http://schemas.openxmlformats.org/officeDocument/2006/relationships/image" Target="../media/image23.b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5CB6DE26-D832-45D8-B790-FAD7944D2903}"/>
              </a:ext>
            </a:extLst>
          </p:cNvPr>
          <p:cNvSpPr/>
          <p:nvPr/>
        </p:nvSpPr>
        <p:spPr>
          <a:xfrm>
            <a:off x="1" y="1031358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Simultaneous localization and mapping</a:t>
            </a:r>
            <a:endParaRPr lang="tr-TR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tr-TR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SLAM</a:t>
            </a:r>
            <a:endParaRPr lang="en-US" sz="4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91B2A349-59BB-4D64-BED4-A2B60C2079B1}"/>
              </a:ext>
            </a:extLst>
          </p:cNvPr>
          <p:cNvSpPr/>
          <p:nvPr/>
        </p:nvSpPr>
        <p:spPr>
          <a:xfrm>
            <a:off x="3260929" y="2765316"/>
            <a:ext cx="56701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Advisor: Dr. Deniz </a:t>
            </a:r>
            <a:r>
              <a:rPr lang="tr-TR" sz="32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Gençağa</a:t>
            </a:r>
            <a:endParaRPr lang="tr-TR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FCF09317-00CD-414E-8C69-33D6C7205DC2}"/>
              </a:ext>
            </a:extLst>
          </p:cNvPr>
          <p:cNvSpPr/>
          <p:nvPr/>
        </p:nvSpPr>
        <p:spPr>
          <a:xfrm>
            <a:off x="2449386" y="4477695"/>
            <a:ext cx="8268231" cy="70788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tr-T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UĞUR CAN KOZAN</a:t>
            </a:r>
          </a:p>
          <a:p>
            <a:r>
              <a:rPr lang="tr-T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YUNUS ATAHAN</a:t>
            </a:r>
          </a:p>
          <a:p>
            <a:r>
              <a:rPr lang="tr-T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MELİKCAN TÜRKDEMİR</a:t>
            </a:r>
          </a:p>
          <a:p>
            <a:r>
              <a:rPr lang="tr-T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VEYSEL ERÇAĞLAR</a:t>
            </a:r>
          </a:p>
        </p:txBody>
      </p:sp>
    </p:spTree>
    <p:extLst>
      <p:ext uri="{BB962C8B-B14F-4D97-AF65-F5344CB8AC3E}">
        <p14:creationId xmlns:p14="http://schemas.microsoft.com/office/powerpoint/2010/main" val="195427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9E0CE9CF-A0FA-4817-91BA-9AE485A71D49}"/>
              </a:ext>
            </a:extLst>
          </p:cNvPr>
          <p:cNvSpPr/>
          <p:nvPr/>
        </p:nvSpPr>
        <p:spPr>
          <a:xfrm>
            <a:off x="275151" y="489949"/>
            <a:ext cx="261690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Outline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72CC9ACE-9A3B-43EE-A4E7-D55CF15507C2}"/>
              </a:ext>
            </a:extLst>
          </p:cNvPr>
          <p:cNvSpPr/>
          <p:nvPr/>
        </p:nvSpPr>
        <p:spPr>
          <a:xfrm>
            <a:off x="1583603" y="1259390"/>
            <a:ext cx="2858475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SLAM</a:t>
            </a:r>
          </a:p>
          <a:p>
            <a:endParaRPr lang="en-US" sz="28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Mapping</a:t>
            </a:r>
          </a:p>
          <a:p>
            <a:endParaRPr lang="en-US" sz="28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Kalman Filter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Particle Filter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87C1E8E-03B4-4542-8A5C-4F859FAE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515" y="154703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8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FDA5B40-3D59-4AA0-B920-7760C1C45B00}"/>
              </a:ext>
            </a:extLst>
          </p:cNvPr>
          <p:cNvSpPr/>
          <p:nvPr/>
        </p:nvSpPr>
        <p:spPr>
          <a:xfrm>
            <a:off x="523363" y="501134"/>
            <a:ext cx="16610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SLAM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1B37F99-BA2F-42A0-9297-AE889F9DAFF1}"/>
              </a:ext>
            </a:extLst>
          </p:cNvPr>
          <p:cNvSpPr txBox="1"/>
          <p:nvPr/>
        </p:nvSpPr>
        <p:spPr>
          <a:xfrm>
            <a:off x="1041990" y="1456660"/>
            <a:ext cx="4859079" cy="205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tr-TR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</a:t>
            </a:r>
            <a:r>
              <a:rPr lang="tr-T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is SLAM?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SLAM </a:t>
            </a:r>
            <a:r>
              <a:rPr lang="tr-TR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Techniques</a:t>
            </a:r>
            <a:endParaRPr lang="tr-TR" sz="2800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E02B192-B817-45B2-8AB5-2B1FD828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31" y="1526492"/>
            <a:ext cx="5842633" cy="38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3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FFDC8E9F-5BA0-4D37-8BA0-CA6768FCF2C0}"/>
              </a:ext>
            </a:extLst>
          </p:cNvPr>
          <p:cNvSpPr/>
          <p:nvPr/>
        </p:nvSpPr>
        <p:spPr>
          <a:xfrm>
            <a:off x="4380626" y="607460"/>
            <a:ext cx="34307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Localization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056AF1E-24DA-4D39-A244-536C6C6F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02" y="1714500"/>
            <a:ext cx="6096000" cy="3429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CDF8639-A5F8-4A79-9799-E2F99991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24" y="1370196"/>
            <a:ext cx="4488174" cy="48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6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6AA7C5B-6F10-4712-8D07-A2676034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3" y="2248785"/>
            <a:ext cx="2778636" cy="208397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10F2002-683B-4475-B325-FA1B3814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72" y="2248784"/>
            <a:ext cx="2778636" cy="208397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B90FA0B-6201-441F-9CE0-8F9C28989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85" y="2248783"/>
            <a:ext cx="2778636" cy="208397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1C78148C-DCFB-4AF3-8A9F-92D64399F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257" y="2240284"/>
            <a:ext cx="2778636" cy="2083977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2B987EB2-0520-4F20-B775-0482C4A26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354" y="4324261"/>
            <a:ext cx="2778636" cy="208397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6BD112FE-5B09-4451-93A8-311D3AB09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990" y="4315762"/>
            <a:ext cx="2778636" cy="2083977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74A3F454-2BD2-45F4-AA1B-37334205C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626" y="4307263"/>
            <a:ext cx="2778636" cy="2083977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C6904F56-1832-4041-A3F8-8C0F196DC4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100" y="326432"/>
            <a:ext cx="2778636" cy="2083977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8DEDEC-06A6-4548-93B7-BBDA98A399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2819" y="326432"/>
            <a:ext cx="2778636" cy="2083977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980220B1-471F-4F00-9925-3147A61F2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1538" y="326432"/>
            <a:ext cx="2778636" cy="2083977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8A38CBFE-9CBB-4B14-8BEB-E8DE445EB5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0257" y="334931"/>
            <a:ext cx="2778636" cy="20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5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CC2E327-FBB5-40AE-A9FC-1AAE540C32DF}"/>
              </a:ext>
            </a:extLst>
          </p:cNvPr>
          <p:cNvSpPr/>
          <p:nvPr/>
        </p:nvSpPr>
        <p:spPr>
          <a:xfrm>
            <a:off x="4749317" y="533031"/>
            <a:ext cx="26933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4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Mapping</a:t>
            </a:r>
            <a:endParaRPr lang="en-US" sz="4400" dirty="0">
              <a:ln w="0"/>
              <a:solidFill>
                <a:schemeClr val="bg2">
                  <a:lumMod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1DA5588-4B70-4D36-B675-988A1137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6" y="1960223"/>
            <a:ext cx="6360315" cy="357767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54592D4-88AE-4C8A-9880-AE962EBF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53" y="1960223"/>
            <a:ext cx="4568456" cy="42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5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07CFFAA-F37F-49CA-A4E7-196B5BB635DD}"/>
              </a:ext>
            </a:extLst>
          </p:cNvPr>
          <p:cNvSpPr/>
          <p:nvPr/>
        </p:nvSpPr>
        <p:spPr>
          <a:xfrm>
            <a:off x="4268416" y="501134"/>
            <a:ext cx="365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4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Kalman </a:t>
            </a:r>
            <a:r>
              <a:rPr lang="tr-TR" sz="44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Filter</a:t>
            </a:r>
            <a:endParaRPr lang="en-US" sz="4400" dirty="0">
              <a:ln w="0"/>
              <a:solidFill>
                <a:schemeClr val="bg2">
                  <a:lumMod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EAE4F37-836F-480C-B92C-B5D4B149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950"/>
            <a:ext cx="6624749" cy="270445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E7DA55D-EAB2-4F5B-B83C-982D13CD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49" y="1634550"/>
            <a:ext cx="5342781" cy="33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8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477CFB63-89F5-4B0D-83F8-4B68A201766F}"/>
              </a:ext>
            </a:extLst>
          </p:cNvPr>
          <p:cNvSpPr/>
          <p:nvPr/>
        </p:nvSpPr>
        <p:spPr>
          <a:xfrm>
            <a:off x="4294866" y="458603"/>
            <a:ext cx="3602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4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Particle</a:t>
            </a:r>
            <a:r>
              <a:rPr lang="tr-TR" sz="4400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tr-TR" sz="44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Filter</a:t>
            </a:r>
            <a:endParaRPr lang="en-US" sz="4400" dirty="0">
              <a:ln w="0"/>
              <a:solidFill>
                <a:schemeClr val="bg2">
                  <a:lumMod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BBFFF2-7E99-45BA-8FC8-B30FD95D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68" y="1626778"/>
            <a:ext cx="3670266" cy="438659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C58C301-2EE9-44C1-A513-896145B3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838" y="2253212"/>
            <a:ext cx="53816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AAACB9CA-570E-4CB3-9DF4-43BC98151E7A}"/>
              </a:ext>
            </a:extLst>
          </p:cNvPr>
          <p:cNvSpPr/>
          <p:nvPr/>
        </p:nvSpPr>
        <p:spPr>
          <a:xfrm>
            <a:off x="4484821" y="479868"/>
            <a:ext cx="32223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400" dirty="0" err="1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  <a:endParaRPr lang="en-US" sz="4400" dirty="0">
              <a:ln w="0"/>
              <a:solidFill>
                <a:schemeClr val="bg2">
                  <a:lumMod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449D3D5-9AD9-4E04-B214-A47D0EEC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1" y="2003572"/>
            <a:ext cx="5068186" cy="285085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6E2762D-7C5F-487A-B884-F97E3C43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661" y="1549916"/>
            <a:ext cx="3638687" cy="375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1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 Toplantı Odası">
  <a:themeElements>
    <a:clrScheme name="İyon Toplantı Odası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 Toplantı Odası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 Toplantı Odası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157</TotalTime>
  <Words>43</Words>
  <Application>Microsoft Office PowerPoint</Application>
  <PresentationFormat>Geniş ekran</PresentationFormat>
  <Paragraphs>25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Century Gothic</vt:lpstr>
      <vt:lpstr>Wingdings 3</vt:lpstr>
      <vt:lpstr>İyon Toplantı Odası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HP</dc:creator>
  <cp:lastModifiedBy>HP</cp:lastModifiedBy>
  <cp:revision>10</cp:revision>
  <dcterms:created xsi:type="dcterms:W3CDTF">2019-05-28T20:10:09Z</dcterms:created>
  <dcterms:modified xsi:type="dcterms:W3CDTF">2019-05-30T20:36:13Z</dcterms:modified>
</cp:coreProperties>
</file>